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69" r:id="rId3"/>
    <p:sldId id="270" r:id="rId4"/>
    <p:sldId id="271" r:id="rId5"/>
    <p:sldId id="272" r:id="rId6"/>
    <p:sldId id="276" r:id="rId7"/>
    <p:sldId id="273" r:id="rId8"/>
    <p:sldId id="274" r:id="rId9"/>
    <p:sldId id="275" r:id="rId10"/>
    <p:sldId id="279" r:id="rId11"/>
    <p:sldId id="280" r:id="rId12"/>
    <p:sldId id="277" r:id="rId13"/>
    <p:sldId id="278" r:id="rId14"/>
    <p:sldId id="282" r:id="rId15"/>
    <p:sldId id="281" r:id="rId16"/>
    <p:sldId id="283" r:id="rId17"/>
    <p:sldId id="266" r:id="rId18"/>
    <p:sldId id="267" r:id="rId19"/>
    <p:sldId id="268" r:id="rId20"/>
  </p:sldIdLst>
  <p:sldSz cx="10287000" cy="10287000"/>
  <p:notesSz cx="6858000" cy="9144000"/>
  <p:embeddedFontLst>
    <p:embeddedFont>
      <p:font typeface="Pretendard Black" panose="020B0600000101010101" charset="-127"/>
      <p:bold r:id="rId22"/>
    </p:embeddedFont>
    <p:embeddedFont>
      <p:font typeface="Pretendard Extra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318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4E72E-5B82-4600-A291-9EC028F3DF51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0537E-905B-4220-B363-B82C79819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55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537E-905B-4220-B363-B82C7981904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73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전 후로 비교 </a:t>
            </a:r>
            <a:r>
              <a:rPr lang="en-US" altLang="ko-KR" dirty="0"/>
              <a:t>html</a:t>
            </a:r>
            <a:r>
              <a:rPr lang="ko-KR" altLang="en-US" dirty="0"/>
              <a:t>수정필요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537E-905B-4220-B363-B82C7981904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99" y="3168650"/>
            <a:ext cx="20320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7419249" y="2324100"/>
            <a:ext cx="20320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51" y="2333625"/>
            <a:ext cx="2032000" cy="203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5448755" y="4838700"/>
            <a:ext cx="2032000" cy="203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2541714" y="4838700"/>
            <a:ext cx="2032000" cy="203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4021299" y="7825366"/>
            <a:ext cx="2032000" cy="203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999" y="3943350"/>
            <a:ext cx="838200" cy="59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51" y="2981325"/>
            <a:ext cx="1778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149" y="3073400"/>
            <a:ext cx="12573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655" y="5600700"/>
            <a:ext cx="16510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2314" y="5562600"/>
            <a:ext cx="22479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6899" y="8612766"/>
            <a:ext cx="14859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90500" y="850968"/>
            <a:ext cx="9906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ko-KR" sz="4000" b="0" i="0" u="none" strike="noStrike" dirty="0">
                <a:solidFill>
                  <a:schemeClr val="bg1"/>
                </a:solidFill>
                <a:ea typeface="Pretendard Black"/>
              </a:rPr>
              <a:t>웹</a:t>
            </a:r>
            <a:r>
              <a:rPr lang="en-US" altLang="ko-KR" sz="4000" b="0" i="0" u="none" strike="noStrike" dirty="0">
                <a:solidFill>
                  <a:schemeClr val="bg1"/>
                </a:solidFill>
                <a:latin typeface="Pretendard Black"/>
              </a:rPr>
              <a:t> </a:t>
            </a:r>
            <a:r>
              <a:rPr lang="ko-KR" altLang="ko-KR" sz="4000" b="0" i="0" u="none" strike="noStrike" dirty="0">
                <a:solidFill>
                  <a:schemeClr val="bg1"/>
                </a:solidFill>
                <a:ea typeface="Pretendard Black"/>
              </a:rPr>
              <a:t>플랫폼</a:t>
            </a:r>
            <a:r>
              <a:rPr lang="en-US" altLang="ko-KR" sz="4000" b="0" i="0" u="none" strike="noStrike" dirty="0">
                <a:solidFill>
                  <a:schemeClr val="bg1"/>
                </a:solidFill>
                <a:latin typeface="Pretendard Black"/>
              </a:rPr>
              <a:t> </a:t>
            </a:r>
            <a:r>
              <a:rPr lang="ko-KR" altLang="ko-KR" sz="4000" b="0" i="0" u="none" strike="noStrike" dirty="0">
                <a:solidFill>
                  <a:schemeClr val="bg1"/>
                </a:solidFill>
                <a:ea typeface="Pretendard Black"/>
              </a:rPr>
              <a:t>프로젝트</a:t>
            </a:r>
            <a:r>
              <a:rPr lang="en-US" altLang="ko-KR" sz="4000" b="0" i="0" u="none" strike="noStrike" dirty="0">
                <a:solidFill>
                  <a:schemeClr val="bg1"/>
                </a:solidFill>
                <a:ea typeface="Pretendard Black"/>
              </a:rPr>
              <a:t> </a:t>
            </a:r>
            <a:r>
              <a:rPr lang="ko-KR" sz="3800" b="0" i="0" u="none" strike="noStrike" spc="-100" dirty="0">
                <a:solidFill>
                  <a:schemeClr val="bg1"/>
                </a:solidFill>
                <a:ea typeface="Pretendard ExtraBold"/>
              </a:rPr>
              <a:t>계획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58199-D78A-24E1-BD97-2D9AEAF3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A67009-7979-3327-A25B-ADA670E4F2C4}"/>
              </a:ext>
            </a:extLst>
          </p:cNvPr>
          <p:cNvSpPr/>
          <p:nvPr/>
        </p:nvSpPr>
        <p:spPr>
          <a:xfrm>
            <a:off x="199292" y="190500"/>
            <a:ext cx="37250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사용자 문제 제작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9F3B4-298D-3CFE-3045-1EC0B2FA4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800100"/>
            <a:ext cx="7258677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5529F-404D-5FC6-1025-12198F62D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720E68B-4DAF-E4BD-5EF2-E67553C583FE}"/>
              </a:ext>
            </a:extLst>
          </p:cNvPr>
          <p:cNvSpPr/>
          <p:nvPr/>
        </p:nvSpPr>
        <p:spPr>
          <a:xfrm>
            <a:off x="199292" y="190500"/>
            <a:ext cx="37250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사용자 문제 제작 페이지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82461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37F33-F8A5-5CD2-6E3C-8DDBC2563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40050B-43F5-8398-7A2A-E9375572E8C8}"/>
              </a:ext>
            </a:extLst>
          </p:cNvPr>
          <p:cNvSpPr/>
          <p:nvPr/>
        </p:nvSpPr>
        <p:spPr>
          <a:xfrm>
            <a:off x="199292" y="190500"/>
            <a:ext cx="26582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문제은행 페이지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2293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DABDE-3423-A44E-AF69-DA04DA9C2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B13533-FFB5-4034-849B-CF75BF92A483}"/>
              </a:ext>
            </a:extLst>
          </p:cNvPr>
          <p:cNvSpPr/>
          <p:nvPr/>
        </p:nvSpPr>
        <p:spPr>
          <a:xfrm>
            <a:off x="199292" y="190500"/>
            <a:ext cx="36488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커뮤니티 게시판 페이지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0291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4B865-FD55-83D5-E69F-4810B816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4EE940-9301-DB48-D504-AA9790FFC24B}"/>
              </a:ext>
            </a:extLst>
          </p:cNvPr>
          <p:cNvSpPr/>
          <p:nvPr/>
        </p:nvSpPr>
        <p:spPr>
          <a:xfrm>
            <a:off x="199292" y="190500"/>
            <a:ext cx="36488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Q&amp;A </a:t>
            </a:r>
            <a:r>
              <a:rPr lang="ko-KR" altLang="en-US" sz="2400" dirty="0"/>
              <a:t>게시판 페이지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1549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C3AE7-862E-D1BA-6281-638EF01C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6A4258-E148-B090-B89E-90F6582C1CB7}"/>
              </a:ext>
            </a:extLst>
          </p:cNvPr>
          <p:cNvSpPr/>
          <p:nvPr/>
        </p:nvSpPr>
        <p:spPr>
          <a:xfrm>
            <a:off x="199292" y="190500"/>
            <a:ext cx="36488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자료 게시판 페이지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9010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7A1C1-D4BB-9D79-4C29-A8CBD27E0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86FF6C-408C-5C59-CD71-5A56E889F76E}"/>
              </a:ext>
            </a:extLst>
          </p:cNvPr>
          <p:cNvSpPr/>
          <p:nvPr/>
        </p:nvSpPr>
        <p:spPr>
          <a:xfrm>
            <a:off x="199292" y="190500"/>
            <a:ext cx="33440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블로그 게시판 페이지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05798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7DA944-83AE-11B4-754A-3D6C1E663E32}"/>
              </a:ext>
            </a:extLst>
          </p:cNvPr>
          <p:cNvSpPr/>
          <p:nvPr/>
        </p:nvSpPr>
        <p:spPr>
          <a:xfrm>
            <a:off x="5938916" y="114300"/>
            <a:ext cx="3395584" cy="1752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ko-KR" altLang="en-US" sz="1400" dirty="0"/>
              <a:t>메인 페이지</a:t>
            </a:r>
            <a:endParaRPr lang="en-US" altLang="ko-KR" sz="1400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altLang="ko-KR" sz="1400" dirty="0"/>
          </a:p>
          <a:p>
            <a:pPr algn="ctr"/>
            <a:r>
              <a:rPr lang="ko-KR" altLang="en-US" sz="1400" dirty="0"/>
              <a:t>추천 문제 </a:t>
            </a:r>
            <a:r>
              <a:rPr lang="en-US" altLang="ko-KR" sz="1400" dirty="0"/>
              <a:t>: </a:t>
            </a:r>
            <a:r>
              <a:rPr lang="ko-KR" altLang="en-US" sz="1400" dirty="0"/>
              <a:t>추천 문제 목록</a:t>
            </a:r>
            <a:endParaRPr lang="en-US" altLang="ko-KR" sz="1400" dirty="0"/>
          </a:p>
          <a:p>
            <a:pPr algn="ctr"/>
            <a:r>
              <a:rPr lang="ko-KR" altLang="en-US" sz="1400" dirty="0"/>
              <a:t>최신 공유 문제</a:t>
            </a:r>
            <a:r>
              <a:rPr lang="en-US" altLang="ko-KR" sz="1400" dirty="0"/>
              <a:t>: </a:t>
            </a:r>
            <a:r>
              <a:rPr lang="ko-KR" altLang="en-US" sz="1400" dirty="0"/>
              <a:t>최근에 업로드 </a:t>
            </a:r>
            <a:endParaRPr lang="en-US" altLang="ko-KR" sz="1400" dirty="0"/>
          </a:p>
          <a:p>
            <a:pPr algn="ctr"/>
            <a:r>
              <a:rPr lang="ko-KR" altLang="en-US" sz="1400" dirty="0"/>
              <a:t>된 문제 목록</a:t>
            </a:r>
            <a:endParaRPr lang="en-US" altLang="ko-KR" sz="1400" dirty="0"/>
          </a:p>
          <a:p>
            <a:pPr algn="ctr"/>
            <a:r>
              <a:rPr lang="ko-KR" altLang="en-US" sz="1400" dirty="0"/>
              <a:t>카테고리별 탐색</a:t>
            </a:r>
            <a:r>
              <a:rPr lang="en-US" altLang="ko-KR" sz="1400" dirty="0"/>
              <a:t>: </a:t>
            </a:r>
            <a:r>
              <a:rPr lang="ko-KR" altLang="en-US" sz="1400" dirty="0"/>
              <a:t>주제별로 문제를 분류하여 탐색할 수 있는 섹션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8D715-D8EC-CE44-36CF-BCD2008C8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4300"/>
            <a:ext cx="4157585" cy="3657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8202828-753B-65F4-9F80-761CBBD67860}"/>
              </a:ext>
            </a:extLst>
          </p:cNvPr>
          <p:cNvSpPr/>
          <p:nvPr/>
        </p:nvSpPr>
        <p:spPr>
          <a:xfrm>
            <a:off x="1011992" y="4953000"/>
            <a:ext cx="2514600" cy="3810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로그인 페이지 </a:t>
            </a:r>
            <a:r>
              <a:rPr lang="en-US" altLang="ko-KR" sz="1400" dirty="0"/>
              <a:t>– </a:t>
            </a:r>
            <a:r>
              <a:rPr lang="ko-KR" altLang="en-US" sz="1400" dirty="0"/>
              <a:t>회원가입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11F747-6342-B1AD-7AF9-38BCF97D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430" y="2239945"/>
            <a:ext cx="4213972" cy="41453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DA0EF2-E345-9A85-A98D-1E0E98AB8B2C}"/>
              </a:ext>
            </a:extLst>
          </p:cNvPr>
          <p:cNvSpPr/>
          <p:nvPr/>
        </p:nvSpPr>
        <p:spPr>
          <a:xfrm>
            <a:off x="6185416" y="7505700"/>
            <a:ext cx="3149084" cy="19050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ko-KR" altLang="en-US" sz="1400" dirty="0"/>
              <a:t>사용자 관리</a:t>
            </a:r>
            <a:endParaRPr lang="en-US" altLang="ko-KR" sz="1400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altLang="ko-KR" sz="1400" dirty="0"/>
          </a:p>
          <a:p>
            <a:pPr algn="ctr"/>
            <a:r>
              <a:rPr lang="ko-KR" altLang="en-US" sz="1400" dirty="0"/>
              <a:t>프로필 설정</a:t>
            </a:r>
            <a:endParaRPr lang="en-US" altLang="ko-KR" sz="1400" dirty="0"/>
          </a:p>
          <a:p>
            <a:pPr algn="ctr"/>
            <a:r>
              <a:rPr lang="ko-KR" altLang="en-US" sz="1400" dirty="0"/>
              <a:t>활동 기록</a:t>
            </a:r>
            <a:r>
              <a:rPr lang="en-US" altLang="ko-KR" sz="1400" dirty="0"/>
              <a:t>: </a:t>
            </a:r>
            <a:r>
              <a:rPr lang="ko-KR" altLang="en-US" sz="1400" dirty="0"/>
              <a:t>문제 해결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작성 기록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팔로우</a:t>
            </a:r>
            <a:r>
              <a:rPr lang="ko-KR" altLang="en-US" sz="1400" dirty="0"/>
              <a:t> 기능</a:t>
            </a:r>
            <a:r>
              <a:rPr lang="en-US" altLang="ko-KR" sz="1400" dirty="0"/>
              <a:t>: </a:t>
            </a:r>
            <a:r>
              <a:rPr lang="ko-KR" altLang="en-US" sz="1400" dirty="0"/>
              <a:t>다른 사용자 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팔로우</a:t>
            </a:r>
            <a:r>
              <a:rPr lang="ko-KR" altLang="en-US" sz="1400" dirty="0"/>
              <a:t> 및 소통 가능</a:t>
            </a:r>
            <a:endParaRPr lang="en-US" altLang="ko-KR" sz="1400" dirty="0"/>
          </a:p>
          <a:p>
            <a:pPr algn="ctr"/>
            <a:r>
              <a:rPr lang="ko-KR" altLang="en-US" sz="1400" dirty="0"/>
              <a:t>사용자 등급</a:t>
            </a:r>
            <a:endParaRPr lang="en-US" altLang="ko-KR" sz="1400" dirty="0"/>
          </a:p>
          <a:p>
            <a:pPr algn="ctr"/>
            <a:r>
              <a:rPr lang="ko-KR" altLang="en-US" sz="1400" dirty="0"/>
              <a:t>친구추가 </a:t>
            </a:r>
            <a:endParaRPr lang="en-US" altLang="ko-KR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47B9A0-AF78-0047-9ABD-9DE8E939C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6026333"/>
            <a:ext cx="4157586" cy="42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5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90AF517-32BC-C381-39B2-5055F9DA68B9}"/>
              </a:ext>
            </a:extLst>
          </p:cNvPr>
          <p:cNvSpPr/>
          <p:nvPr/>
        </p:nvSpPr>
        <p:spPr>
          <a:xfrm>
            <a:off x="6048759" y="408604"/>
            <a:ext cx="2752341" cy="1654963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사용자 관리 </a:t>
            </a:r>
            <a:r>
              <a:rPr lang="en-US" altLang="ko-KR" sz="1400" dirty="0"/>
              <a:t>- </a:t>
            </a:r>
            <a:r>
              <a:rPr lang="ko-KR" altLang="en-US" sz="1400" dirty="0"/>
              <a:t>문제풀이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작성 문제 목록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만든 </a:t>
            </a:r>
            <a:endParaRPr lang="en-US" altLang="ko-KR" sz="1400" dirty="0"/>
          </a:p>
          <a:p>
            <a:pPr algn="ctr"/>
            <a:r>
              <a:rPr lang="ko-KR" altLang="en-US" sz="1400" dirty="0"/>
              <a:t>문제 목록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풀이한 문제 목록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푼 </a:t>
            </a:r>
            <a:endParaRPr lang="en-US" altLang="ko-KR" sz="1400" dirty="0"/>
          </a:p>
          <a:p>
            <a:pPr algn="ctr"/>
            <a:r>
              <a:rPr lang="ko-KR" altLang="en-US" sz="1400" dirty="0"/>
              <a:t>문제 목록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CF0111-876A-DFE1-5F89-40410A83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66700"/>
            <a:ext cx="4614758" cy="5940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5EDDAB-5125-3629-E6F2-96ED03A6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646" y="2196820"/>
            <a:ext cx="4614758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CFC622-334A-95B8-8462-D5B9570E9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6" y="6819900"/>
            <a:ext cx="4640380" cy="24308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E7FAF-8368-9869-DFCB-443964DE3C41}"/>
              </a:ext>
            </a:extLst>
          </p:cNvPr>
          <p:cNvSpPr/>
          <p:nvPr/>
        </p:nvSpPr>
        <p:spPr>
          <a:xfrm>
            <a:off x="5524500" y="7092573"/>
            <a:ext cx="4111620" cy="3015343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문제 업로드</a:t>
            </a:r>
            <a:r>
              <a:rPr lang="en-US" altLang="ko-KR" sz="1400" dirty="0"/>
              <a:t>(</a:t>
            </a:r>
            <a:r>
              <a:rPr lang="ko-KR" altLang="en-US" sz="1400" dirty="0"/>
              <a:t>문제 제작</a:t>
            </a:r>
            <a:r>
              <a:rPr lang="en-US" altLang="ko-KR" sz="1400" dirty="0"/>
              <a:t>)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문제 텍스트 입력</a:t>
            </a:r>
            <a:r>
              <a:rPr lang="en-US" altLang="ko-KR" sz="1400" dirty="0"/>
              <a:t>: </a:t>
            </a:r>
            <a:r>
              <a:rPr lang="ko-KR" altLang="en-US" sz="1400" dirty="0"/>
              <a:t>문제 설명</a:t>
            </a:r>
            <a:r>
              <a:rPr lang="en-US" altLang="ko-KR" sz="1400" dirty="0"/>
              <a:t>, </a:t>
            </a:r>
          </a:p>
          <a:p>
            <a:pPr algn="ctr"/>
            <a:r>
              <a:rPr lang="ko-KR" altLang="en-US" sz="1400" dirty="0"/>
              <a:t>옵션 등 작성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문제 이미지 업로드 </a:t>
            </a:r>
            <a:r>
              <a:rPr lang="en-US" altLang="ko-KR" sz="1400" dirty="0"/>
              <a:t>: </a:t>
            </a:r>
            <a:r>
              <a:rPr lang="ko-KR" altLang="en-US" sz="1400" dirty="0"/>
              <a:t>이미지 파일 업로드 기능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카테고리 선택</a:t>
            </a:r>
            <a:r>
              <a:rPr lang="en-US" altLang="ko-KR" sz="1400" dirty="0"/>
              <a:t>: </a:t>
            </a:r>
            <a:r>
              <a:rPr lang="ko-KR" altLang="en-US" sz="1400" dirty="0"/>
              <a:t>문제의 카테고리 지정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난이도 설정</a:t>
            </a:r>
            <a:r>
              <a:rPr lang="en-US" altLang="ko-KR" sz="1400" dirty="0"/>
              <a:t>:</a:t>
            </a:r>
            <a:r>
              <a:rPr lang="ko-KR" altLang="en-US" sz="1400" dirty="0"/>
              <a:t> 문제의 난이도 선택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태그 추가</a:t>
            </a:r>
            <a:r>
              <a:rPr lang="en-US" altLang="ko-KR" sz="1400" dirty="0"/>
              <a:t>: </a:t>
            </a:r>
            <a:r>
              <a:rPr lang="ko-KR" altLang="en-US" sz="1400" dirty="0"/>
              <a:t>문제 관련 태그 추가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미리보기 기능 </a:t>
            </a:r>
            <a:r>
              <a:rPr lang="en-US" altLang="ko-KR" sz="1400" dirty="0"/>
              <a:t>: </a:t>
            </a:r>
            <a:r>
              <a:rPr lang="ko-KR" altLang="en-US" sz="1400" dirty="0"/>
              <a:t>문제 업로드 전 미리보기 제공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4895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625CCF-A479-E552-3DD3-0950C007C5D7}"/>
              </a:ext>
            </a:extLst>
          </p:cNvPr>
          <p:cNvSpPr/>
          <p:nvPr/>
        </p:nvSpPr>
        <p:spPr>
          <a:xfrm>
            <a:off x="5448300" y="170919"/>
            <a:ext cx="3124200" cy="19050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문제 은행 </a:t>
            </a:r>
            <a:r>
              <a:rPr lang="en-US" altLang="ko-KR" sz="1400" dirty="0"/>
              <a:t>(</a:t>
            </a:r>
            <a:r>
              <a:rPr lang="ko-KR" altLang="en-US" sz="1400" dirty="0"/>
              <a:t>문제 풀이 검색</a:t>
            </a:r>
            <a:r>
              <a:rPr lang="en-US" altLang="ko-KR" sz="1400" dirty="0"/>
              <a:t>/</a:t>
            </a:r>
            <a:r>
              <a:rPr lang="ko-KR" altLang="en-US" sz="1400" dirty="0"/>
              <a:t>탐색</a:t>
            </a:r>
            <a:r>
              <a:rPr lang="en-US" altLang="ko-KR" sz="1400" dirty="0"/>
              <a:t>)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카테고리별 문제 탐색 </a:t>
            </a:r>
            <a:r>
              <a:rPr lang="en-US" altLang="ko-KR" sz="1400" dirty="0"/>
              <a:t>: </a:t>
            </a:r>
            <a:r>
              <a:rPr lang="ko-KR" altLang="en-US" sz="1400" dirty="0"/>
              <a:t>과목</a:t>
            </a:r>
            <a:r>
              <a:rPr lang="en-US" altLang="ko-KR" sz="1400" dirty="0"/>
              <a:t>, </a:t>
            </a:r>
          </a:p>
          <a:p>
            <a:pPr algn="ctr"/>
            <a:r>
              <a:rPr lang="ko-KR" altLang="en-US" sz="1400" dirty="0"/>
              <a:t>난이도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태그등</a:t>
            </a:r>
            <a:endParaRPr lang="en-US" altLang="ko-KR" sz="1400" dirty="0"/>
          </a:p>
          <a:p>
            <a:pPr algn="ctr"/>
            <a:r>
              <a:rPr lang="ko-KR" altLang="en-US" sz="1400" dirty="0"/>
              <a:t>문제 검색 기능</a:t>
            </a:r>
            <a:r>
              <a:rPr lang="en-US" altLang="ko-KR" sz="1400" dirty="0"/>
              <a:t>: </a:t>
            </a:r>
            <a:r>
              <a:rPr lang="ko-KR" altLang="en-US" sz="1400" dirty="0"/>
              <a:t>키워드</a:t>
            </a:r>
            <a:r>
              <a:rPr lang="en-US" altLang="ko-KR" sz="1400" dirty="0"/>
              <a:t>, </a:t>
            </a:r>
            <a:r>
              <a:rPr lang="ko-KR" altLang="en-US" sz="1400" dirty="0"/>
              <a:t>난이도</a:t>
            </a:r>
            <a:r>
              <a:rPr lang="en-US" altLang="ko-KR" sz="1400" dirty="0"/>
              <a:t>, </a:t>
            </a:r>
            <a:r>
              <a:rPr lang="ko-KR" altLang="en-US" sz="1400" dirty="0"/>
              <a:t>작성자 등 문제 필터링 기능</a:t>
            </a:r>
            <a:endParaRPr lang="en-US" altLang="ko-KR" sz="1400" dirty="0"/>
          </a:p>
          <a:p>
            <a:pPr algn="ctr"/>
            <a:r>
              <a:rPr lang="ko-KR" altLang="en-US" sz="1400" dirty="0"/>
              <a:t>인기</a:t>
            </a:r>
            <a:r>
              <a:rPr lang="en-US" altLang="ko-KR" sz="1400" dirty="0"/>
              <a:t>/</a:t>
            </a:r>
            <a:r>
              <a:rPr lang="ko-KR" altLang="en-US" sz="1400" dirty="0"/>
              <a:t>최신 문제풀이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55B16B-D330-A938-0FF4-5F60DF3C4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9630"/>
            <a:ext cx="3496276" cy="41325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3916A33-CD2F-72F0-8AFF-021C27DEF20D}"/>
              </a:ext>
            </a:extLst>
          </p:cNvPr>
          <p:cNvSpPr/>
          <p:nvPr/>
        </p:nvSpPr>
        <p:spPr>
          <a:xfrm>
            <a:off x="690864" y="4759489"/>
            <a:ext cx="2495550" cy="138102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커뮤니티</a:t>
            </a:r>
            <a:endParaRPr lang="en-US" altLang="ko-KR" sz="1400" dirty="0"/>
          </a:p>
          <a:p>
            <a:pPr algn="ctr"/>
            <a:r>
              <a:rPr lang="ko-KR" altLang="en-US" sz="1400" dirty="0"/>
              <a:t>게시판 </a:t>
            </a:r>
            <a:r>
              <a:rPr lang="en-US" altLang="ko-KR" sz="1400" dirty="0"/>
              <a:t>: </a:t>
            </a:r>
            <a:r>
              <a:rPr lang="ko-KR" altLang="en-US" sz="1400" dirty="0"/>
              <a:t>질문</a:t>
            </a:r>
            <a:r>
              <a:rPr lang="en-US" altLang="ko-KR" sz="1400" dirty="0"/>
              <a:t>/</a:t>
            </a:r>
            <a:r>
              <a:rPr lang="ko-KR" altLang="en-US" sz="1400" dirty="0"/>
              <a:t>답변 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관련 참고자료 공유 게시판</a:t>
            </a:r>
            <a:endParaRPr lang="en-US" altLang="ko-KR" sz="1400" dirty="0"/>
          </a:p>
          <a:p>
            <a:pPr algn="ctr"/>
            <a:r>
              <a:rPr lang="ko-KR" altLang="en-US" sz="1400" dirty="0"/>
              <a:t>그룹</a:t>
            </a:r>
            <a:r>
              <a:rPr lang="en-US" altLang="ko-KR" sz="1400" dirty="0"/>
              <a:t>/</a:t>
            </a:r>
            <a:r>
              <a:rPr lang="ko-KR" altLang="en-US" sz="1400" dirty="0"/>
              <a:t>스터디 </a:t>
            </a:r>
            <a:endParaRPr lang="en-US" altLang="ko-KR" sz="1400" dirty="0"/>
          </a:p>
          <a:p>
            <a:pPr algn="ctr"/>
            <a:r>
              <a:rPr lang="ko-KR" altLang="en-US" sz="1400" dirty="0"/>
              <a:t>공지사항 및 이벤트</a:t>
            </a:r>
            <a:endParaRPr lang="en-US" altLang="ko-KR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C96F02-1FD4-3BEC-C1AB-D35CC4CDCFCC}"/>
              </a:ext>
            </a:extLst>
          </p:cNvPr>
          <p:cNvSpPr/>
          <p:nvPr/>
        </p:nvSpPr>
        <p:spPr>
          <a:xfrm>
            <a:off x="1714500" y="7124700"/>
            <a:ext cx="3162300" cy="2448029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&gt; </a:t>
            </a:r>
            <a:r>
              <a:rPr lang="ko-KR" altLang="en-US" sz="1400" dirty="0"/>
              <a:t>문제 및 풀이 </a:t>
            </a:r>
            <a:r>
              <a:rPr lang="en-US" altLang="ko-KR" sz="1400" dirty="0"/>
              <a:t>SNS</a:t>
            </a:r>
            <a:r>
              <a:rPr lang="ko-KR" altLang="en-US" sz="1400" dirty="0"/>
              <a:t>형 공유</a:t>
            </a:r>
            <a:endParaRPr lang="en-US" altLang="ko-KR" sz="1400" dirty="0"/>
          </a:p>
          <a:p>
            <a:pPr algn="ctr"/>
            <a:r>
              <a:rPr lang="ko-KR" altLang="en-US" sz="1400" dirty="0"/>
              <a:t>블로그 스타일 게시글 작성</a:t>
            </a:r>
            <a:r>
              <a:rPr lang="en-US" altLang="ko-KR" sz="1400" dirty="0"/>
              <a:t>: </a:t>
            </a:r>
            <a:r>
              <a:rPr lang="ko-KR" altLang="en-US" sz="1400" dirty="0"/>
              <a:t>문제 및 풀이를 </a:t>
            </a:r>
            <a:r>
              <a:rPr lang="en-US" altLang="ko-KR" sz="1400" dirty="0"/>
              <a:t>SNS </a:t>
            </a:r>
            <a:r>
              <a:rPr lang="ko-KR" altLang="en-US" sz="1400" dirty="0"/>
              <a:t>형식으로 공유</a:t>
            </a:r>
            <a:endParaRPr lang="en-US" altLang="ko-KR" sz="1400" dirty="0"/>
          </a:p>
          <a:p>
            <a:pPr algn="ctr"/>
            <a:r>
              <a:rPr lang="ko-KR" altLang="en-US" sz="1400" dirty="0"/>
              <a:t>카테고리별 공유</a:t>
            </a:r>
            <a:r>
              <a:rPr lang="en-US" altLang="ko-KR" sz="1400" dirty="0"/>
              <a:t>: </a:t>
            </a:r>
            <a:r>
              <a:rPr lang="ko-KR" altLang="en-US" sz="1400" dirty="0"/>
              <a:t>문제 및 풀이를 카테고리별로 분류하여 공유</a:t>
            </a:r>
            <a:endParaRPr lang="en-US" altLang="ko-KR" sz="1400" dirty="0"/>
          </a:p>
          <a:p>
            <a:pPr algn="ctr"/>
            <a:r>
              <a:rPr lang="ko-KR" altLang="en-US" sz="1400" dirty="0"/>
              <a:t>좋아요 및 댓글</a:t>
            </a:r>
            <a:r>
              <a:rPr lang="en-US" altLang="ko-KR" sz="1400" dirty="0"/>
              <a:t>: </a:t>
            </a:r>
            <a:r>
              <a:rPr lang="ko-KR" altLang="en-US" sz="1400" dirty="0"/>
              <a:t>문제와 풀이에 좋아요 와 댓글 달기 기능</a:t>
            </a:r>
            <a:endParaRPr lang="en-US" altLang="ko-KR" sz="1400" dirty="0"/>
          </a:p>
          <a:p>
            <a:pPr algn="ctr"/>
            <a:r>
              <a:rPr lang="ko-KR" altLang="en-US" sz="1400" dirty="0"/>
              <a:t>추천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인기 문제 및 풀이 추천</a:t>
            </a:r>
            <a:endParaRPr lang="en-US" altLang="ko-KR" sz="1400" dirty="0"/>
          </a:p>
          <a:p>
            <a:pPr algn="ctr"/>
            <a:r>
              <a:rPr lang="ko-KR" altLang="en-US" sz="1400" dirty="0"/>
              <a:t>오답노트 </a:t>
            </a:r>
            <a:r>
              <a:rPr lang="en-US" altLang="ko-KR" sz="1400" dirty="0"/>
              <a:t>/ </a:t>
            </a:r>
            <a:r>
              <a:rPr lang="ko-KR" altLang="en-US" sz="1400" dirty="0"/>
              <a:t>개인 학습 자료 공유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9F01BC-D592-FCF3-79D6-0EA177E8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171700"/>
            <a:ext cx="4870619" cy="45153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C088EB-4A9C-5E6B-1222-EB196553B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628" y="4964040"/>
            <a:ext cx="4135343" cy="53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8965B3-A58B-C31D-0299-3EC11F084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" y="800099"/>
            <a:ext cx="7746844" cy="47244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4F2A7F-F7E7-AA58-B548-A5B30D0D6D06}"/>
              </a:ext>
            </a:extLst>
          </p:cNvPr>
          <p:cNvSpPr/>
          <p:nvPr/>
        </p:nvSpPr>
        <p:spPr>
          <a:xfrm>
            <a:off x="199292" y="190500"/>
            <a:ext cx="27344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 </a:t>
            </a:r>
            <a:r>
              <a:rPr lang="ko-KR" altLang="en-US" sz="2400" dirty="0"/>
              <a:t>로그인 페이지</a:t>
            </a:r>
            <a:endParaRPr lang="en-US" altLang="ko-KR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2300DA-1A3F-FB0C-FFC4-26C1ADEA0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30" y="5981700"/>
            <a:ext cx="6267115" cy="3657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BC1BD7-E53E-CAD9-33A1-C17A21DD1371}"/>
              </a:ext>
            </a:extLst>
          </p:cNvPr>
          <p:cNvSpPr/>
          <p:nvPr/>
        </p:nvSpPr>
        <p:spPr>
          <a:xfrm>
            <a:off x="6552363" y="5985468"/>
            <a:ext cx="3505200" cy="36576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기능</a:t>
            </a:r>
            <a:endParaRPr lang="en-US" altLang="ko-KR" sz="16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6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600" dirty="0"/>
              <a:t>사용자 입력으로 받은 </a:t>
            </a:r>
            <a:r>
              <a:rPr lang="en-US" altLang="ko-KR" sz="1600" dirty="0"/>
              <a:t>username</a:t>
            </a:r>
            <a:r>
              <a:rPr lang="ko-KR" altLang="en-US" sz="1600" dirty="0"/>
              <a:t>과 </a:t>
            </a:r>
            <a:endParaRPr lang="en-US" altLang="ko-KR" sz="1600" dirty="0"/>
          </a:p>
          <a:p>
            <a:pPr algn="ctr"/>
            <a:r>
              <a:rPr lang="en-US" altLang="ko-KR" sz="1600" dirty="0"/>
              <a:t>password </a:t>
            </a:r>
            <a:r>
              <a:rPr lang="ko-KR" altLang="en-US" sz="1600" dirty="0"/>
              <a:t>사용하여 인증수행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600" dirty="0"/>
              <a:t>인증 성공 시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auth_login</a:t>
            </a:r>
            <a:r>
              <a:rPr lang="en-US" altLang="ko-KR" sz="1600" dirty="0"/>
              <a:t> </a:t>
            </a:r>
            <a:r>
              <a:rPr lang="ko-KR" altLang="en-US" sz="1600" dirty="0"/>
              <a:t>을 통해 세션 시작 후 </a:t>
            </a:r>
            <a:r>
              <a:rPr lang="en-US" altLang="ko-KR" sz="1600" dirty="0"/>
              <a:t> </a:t>
            </a:r>
            <a:r>
              <a:rPr lang="ko-KR" altLang="en-US" sz="1600" dirty="0"/>
              <a:t>홈으로 </a:t>
            </a:r>
            <a:r>
              <a:rPr lang="ko-KR" altLang="en-US" sz="1600" dirty="0" err="1"/>
              <a:t>리다이렉트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600" dirty="0"/>
              <a:t>인증 실패 시 오류 메시지를 표시하고 </a:t>
            </a:r>
            <a:r>
              <a:rPr lang="en-US" altLang="ko-KR" sz="1600" dirty="0"/>
              <a:t> </a:t>
            </a:r>
            <a:r>
              <a:rPr lang="ko-KR" altLang="en-US" sz="1600" dirty="0"/>
              <a:t>로그인 페이지로 유지</a:t>
            </a:r>
            <a:endParaRPr lang="en-US" altLang="ko-KR" sz="16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0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0851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4A47209-B26F-AF78-10F7-0F9FAD67FE40}"/>
              </a:ext>
            </a:extLst>
          </p:cNvPr>
          <p:cNvSpPr/>
          <p:nvPr/>
        </p:nvSpPr>
        <p:spPr>
          <a:xfrm>
            <a:off x="199292" y="190500"/>
            <a:ext cx="31154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회원가입 페이지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1B78A3-6B9D-9F04-5DA7-7B3B0ECB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800100"/>
            <a:ext cx="8316012" cy="57158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0584BF-C803-9311-E999-A0BC80755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03" y="6647612"/>
            <a:ext cx="6635805" cy="2401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1543D8C-877A-246B-404B-F512F70D876B}"/>
              </a:ext>
            </a:extLst>
          </p:cNvPr>
          <p:cNvSpPr/>
          <p:nvPr/>
        </p:nvSpPr>
        <p:spPr>
          <a:xfrm>
            <a:off x="6766472" y="5714999"/>
            <a:ext cx="3524296" cy="42672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기능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/>
              <a:t>PSDT </a:t>
            </a:r>
            <a:r>
              <a:rPr lang="ko-KR" altLang="en-US" sz="1200" dirty="0"/>
              <a:t>요청 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사용자가 회원가입 폼을 제출했을 때 실행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 err="1"/>
              <a:t>UserRigisterForm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request.POST</a:t>
            </a:r>
            <a:r>
              <a:rPr lang="en-US" altLang="ko-KR" sz="1200" dirty="0"/>
              <a:t>)</a:t>
            </a:r>
            <a:r>
              <a:rPr lang="ko-KR" altLang="en-US" sz="1200" dirty="0"/>
              <a:t>를 통해 사용자가 제출한 데이터를 기반으로 폼 객체를 생성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 err="1"/>
              <a:t>Form.is_valis</a:t>
            </a:r>
            <a:r>
              <a:rPr lang="en-US" altLang="ko-KR" sz="1200" dirty="0"/>
              <a:t>()</a:t>
            </a:r>
            <a:r>
              <a:rPr lang="ko-KR" altLang="en-US" sz="1200" dirty="0"/>
              <a:t>로 입력 데이터의 유효성 검사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 err="1"/>
              <a:t>form.save</a:t>
            </a:r>
            <a:r>
              <a:rPr lang="en-US" altLang="ko-KR" sz="1200" dirty="0"/>
              <a:t>()</a:t>
            </a:r>
            <a:r>
              <a:rPr lang="ko-KR" altLang="en-US" sz="1200" dirty="0"/>
              <a:t>으로 데이터베이스에 새 사용자를 저장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en-US" altLang="ko-KR" sz="1200" dirty="0"/>
              <a:t>GET </a:t>
            </a:r>
            <a:r>
              <a:rPr lang="ko-KR" altLang="en-US" sz="1200" dirty="0"/>
              <a:t>요청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회원가입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페이지를 처음 열 때 실행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빈 폼 객체를 생성하고 사용자에게 폼을 제공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메시지 프레임워크를 사용해 사용자에게 성공</a:t>
            </a:r>
            <a:r>
              <a:rPr lang="en-US" altLang="ko-KR" sz="1200" dirty="0"/>
              <a:t>/</a:t>
            </a:r>
            <a:r>
              <a:rPr lang="ko-KR" altLang="en-US" sz="1200" dirty="0"/>
              <a:t>실패 메시지를 전달</a:t>
            </a: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ko-KR" altLang="en-US" sz="1200" dirty="0"/>
              <a:t>회원가입 성공 후 로그인 페이지로 </a:t>
            </a:r>
            <a:r>
              <a:rPr lang="ko-KR" altLang="en-US" sz="1200" dirty="0" err="1"/>
              <a:t>리다이렉트</a:t>
            </a:r>
            <a:endParaRPr lang="en-US" altLang="ko-KR" sz="1200" dirty="0"/>
          </a:p>
          <a:p>
            <a:pPr algn="ctr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340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96B4AD-483D-898F-FCDE-592EAEF29DAC}"/>
              </a:ext>
            </a:extLst>
          </p:cNvPr>
          <p:cNvSpPr/>
          <p:nvPr/>
        </p:nvSpPr>
        <p:spPr>
          <a:xfrm>
            <a:off x="199292" y="190500"/>
            <a:ext cx="34964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&gt; </a:t>
            </a:r>
            <a:r>
              <a:rPr lang="ko-KR" altLang="en-US" sz="2400" dirty="0"/>
              <a:t>아이디 찾기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E7134A-2DFA-CC8C-1A7E-59AC2DC3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876300"/>
            <a:ext cx="7734300" cy="3455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7260E3-CA6A-174E-5FCA-39FB2D63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2781300"/>
            <a:ext cx="4172639" cy="26260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95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86D9C7-559F-FFCC-DBE1-286772D30A18}"/>
              </a:ext>
            </a:extLst>
          </p:cNvPr>
          <p:cNvSpPr/>
          <p:nvPr/>
        </p:nvSpPr>
        <p:spPr>
          <a:xfrm>
            <a:off x="199292" y="190500"/>
            <a:ext cx="35726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&gt; &gt; </a:t>
            </a:r>
            <a:r>
              <a:rPr lang="ko-KR" altLang="en-US" sz="2400" dirty="0"/>
              <a:t>비밀번호 찾기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368A69-828F-B477-230E-8AAFE89F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" y="800100"/>
            <a:ext cx="7753385" cy="38483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C2B9E8-521F-7656-B51A-AF0FB3BDE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9" t="10307" r="7189" b="7236"/>
          <a:stretch/>
        </p:blipFill>
        <p:spPr>
          <a:xfrm>
            <a:off x="5360822" y="3218526"/>
            <a:ext cx="4679950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7D1F68-FA1C-D555-89DF-56A7DB09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09" y="5141407"/>
            <a:ext cx="9248863" cy="45598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52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2D00E-276E-04FA-8846-052B0021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C4B3DD-DB18-7FD9-FE69-AAF025B6E052}"/>
              </a:ext>
            </a:extLst>
          </p:cNvPr>
          <p:cNvSpPr/>
          <p:nvPr/>
        </p:nvSpPr>
        <p:spPr>
          <a:xfrm>
            <a:off x="199292" y="190500"/>
            <a:ext cx="35726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&gt; &gt; </a:t>
            </a:r>
            <a:r>
              <a:rPr lang="ko-KR" altLang="en-US" sz="2400" dirty="0"/>
              <a:t>비밀번호 찾기 페이지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0445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8AC603-D356-D5EC-6A7F-5BCFF25CE753}"/>
              </a:ext>
            </a:extLst>
          </p:cNvPr>
          <p:cNvSpPr/>
          <p:nvPr/>
        </p:nvSpPr>
        <p:spPr>
          <a:xfrm>
            <a:off x="199292" y="190500"/>
            <a:ext cx="20486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메인 페이지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ACFCA-B5F8-5576-2468-D615A055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957735"/>
            <a:ext cx="4755530" cy="464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666CBC-205E-5538-5F9C-5799CA71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4" y="987461"/>
            <a:ext cx="501670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2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348EBC-3463-A7B6-729E-C0EC30D9FF6F}"/>
              </a:ext>
            </a:extLst>
          </p:cNvPr>
          <p:cNvSpPr/>
          <p:nvPr/>
        </p:nvSpPr>
        <p:spPr>
          <a:xfrm>
            <a:off x="199292" y="190500"/>
            <a:ext cx="57824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&gt; </a:t>
            </a:r>
            <a:r>
              <a:rPr lang="ko-KR" altLang="en-US" sz="2400" dirty="0"/>
              <a:t>사용자 관리 페이지 </a:t>
            </a:r>
            <a:r>
              <a:rPr lang="en-US" altLang="ko-KR" sz="2400" dirty="0"/>
              <a:t>– </a:t>
            </a:r>
            <a:r>
              <a:rPr lang="ko-KR" altLang="en-US" sz="2400" dirty="0"/>
              <a:t>사용자 프로필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3993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424D4F-DD2F-90D3-E54C-23979E35EE96}"/>
              </a:ext>
            </a:extLst>
          </p:cNvPr>
          <p:cNvSpPr/>
          <p:nvPr/>
        </p:nvSpPr>
        <p:spPr>
          <a:xfrm>
            <a:off x="199292" y="190500"/>
            <a:ext cx="5553808" cy="5334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&gt; </a:t>
            </a:r>
            <a:r>
              <a:rPr lang="ko-KR" altLang="en-US" sz="2400" dirty="0"/>
              <a:t>사용자 관리 페이지 </a:t>
            </a:r>
            <a:r>
              <a:rPr lang="en-US" altLang="ko-KR" sz="2400" dirty="0"/>
              <a:t>– </a:t>
            </a:r>
            <a:r>
              <a:rPr lang="ko-KR" altLang="en-US" sz="2400" dirty="0"/>
              <a:t>사용자 문제 해결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2295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428</Words>
  <Application>Microsoft Office PowerPoint</Application>
  <PresentationFormat>사용자 지정</PresentationFormat>
  <Paragraphs>96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Calibri</vt:lpstr>
      <vt:lpstr>Wingdings</vt:lpstr>
      <vt:lpstr>Pretendard ExtraBold</vt:lpstr>
      <vt:lpstr>맑은 고딕</vt:lpstr>
      <vt:lpstr>Arial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정민성</cp:lastModifiedBy>
  <cp:revision>5</cp:revision>
  <dcterms:created xsi:type="dcterms:W3CDTF">2006-08-16T00:00:00Z</dcterms:created>
  <dcterms:modified xsi:type="dcterms:W3CDTF">2024-12-02T18:08:49Z</dcterms:modified>
</cp:coreProperties>
</file>